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10261600" cy="7200900"/>
  <p:notesSz cx="6797675" cy="9926638"/>
  <p:defaultTextStyle>
    <a:defPPr>
      <a:defRPr lang="tr-TR"/>
    </a:defPPr>
    <a:lvl1pPr marL="0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9857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9715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99573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99430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99287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99145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99002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98860" algn="l" defTabSz="999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 snapToGrid="0">
      <p:cViewPr>
        <p:scale>
          <a:sx n="66" d="100"/>
          <a:sy n="66" d="100"/>
        </p:scale>
        <p:origin x="-1188" y="-78"/>
      </p:cViewPr>
      <p:guideLst>
        <p:guide orient="horz" pos="2268"/>
        <p:guide pos="3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8686444F-9E8A-4B2E-B513-5A16550C118A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6A93891C-8B92-4319-96F7-0D9CA56407A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4473C116-40CC-497D-B168-926C339CAECA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744538"/>
            <a:ext cx="53038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00C5F05E-D9A8-4C96-9A18-729755B69E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9857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9715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9573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9430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99287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99145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99002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98860" algn="l" defTabSz="9997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747713" y="744538"/>
            <a:ext cx="5303837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F05E-D9A8-4C96-9A18-729755B69E8A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747713" y="744538"/>
            <a:ext cx="5303837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F05E-D9A8-4C96-9A18-729755B69E8A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69621" y="2236947"/>
            <a:ext cx="8722360" cy="154352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39240" y="4080511"/>
            <a:ext cx="718312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9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9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660" y="288372"/>
            <a:ext cx="2308860" cy="61441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13080" y="288372"/>
            <a:ext cx="6755553" cy="61441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0597" y="4627246"/>
            <a:ext cx="8722360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0597" y="3052050"/>
            <a:ext cx="8722360" cy="157519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98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997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9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92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91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90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8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3081" y="1680210"/>
            <a:ext cx="4532207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6315" y="1680210"/>
            <a:ext cx="4532207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3080" y="1611870"/>
            <a:ext cx="4533989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857" indent="0">
              <a:buNone/>
              <a:defRPr sz="2200" b="1"/>
            </a:lvl2pPr>
            <a:lvl3pPr marL="999715" indent="0">
              <a:buNone/>
              <a:defRPr sz="1900" b="1"/>
            </a:lvl3pPr>
            <a:lvl4pPr marL="1499573" indent="0">
              <a:buNone/>
              <a:defRPr sz="1700" b="1"/>
            </a:lvl4pPr>
            <a:lvl5pPr marL="1999430" indent="0">
              <a:buNone/>
              <a:defRPr sz="1700" b="1"/>
            </a:lvl5pPr>
            <a:lvl6pPr marL="2499287" indent="0">
              <a:buNone/>
              <a:defRPr sz="1700" b="1"/>
            </a:lvl6pPr>
            <a:lvl7pPr marL="2999145" indent="0">
              <a:buNone/>
              <a:defRPr sz="1700" b="1"/>
            </a:lvl7pPr>
            <a:lvl8pPr marL="3499002" indent="0">
              <a:buNone/>
              <a:defRPr sz="1700" b="1"/>
            </a:lvl8pPr>
            <a:lvl9pPr marL="3998860" indent="0">
              <a:buNone/>
              <a:defRPr sz="17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3080" y="2283620"/>
            <a:ext cx="4533989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12752" y="1611870"/>
            <a:ext cx="453577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857" indent="0">
              <a:buNone/>
              <a:defRPr sz="2200" b="1"/>
            </a:lvl2pPr>
            <a:lvl3pPr marL="999715" indent="0">
              <a:buNone/>
              <a:defRPr sz="1900" b="1"/>
            </a:lvl3pPr>
            <a:lvl4pPr marL="1499573" indent="0">
              <a:buNone/>
              <a:defRPr sz="1700" b="1"/>
            </a:lvl4pPr>
            <a:lvl5pPr marL="1999430" indent="0">
              <a:buNone/>
              <a:defRPr sz="1700" b="1"/>
            </a:lvl5pPr>
            <a:lvl6pPr marL="2499287" indent="0">
              <a:buNone/>
              <a:defRPr sz="1700" b="1"/>
            </a:lvl6pPr>
            <a:lvl7pPr marL="2999145" indent="0">
              <a:buNone/>
              <a:defRPr sz="1700" b="1"/>
            </a:lvl7pPr>
            <a:lvl8pPr marL="3499002" indent="0">
              <a:buNone/>
              <a:defRPr sz="1700" b="1"/>
            </a:lvl8pPr>
            <a:lvl9pPr marL="3998860" indent="0">
              <a:buNone/>
              <a:defRPr sz="17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12752" y="2283620"/>
            <a:ext cx="453577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3082" y="286703"/>
            <a:ext cx="3375996" cy="12201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12001" y="286703"/>
            <a:ext cx="5736519" cy="614576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3082" y="1506855"/>
            <a:ext cx="3375996" cy="4925617"/>
          </a:xfrm>
        </p:spPr>
        <p:txBody>
          <a:bodyPr/>
          <a:lstStyle>
            <a:lvl1pPr marL="0" indent="0">
              <a:buNone/>
              <a:defRPr sz="1500"/>
            </a:lvl1pPr>
            <a:lvl2pPr marL="499857" indent="0">
              <a:buNone/>
              <a:defRPr sz="1300"/>
            </a:lvl2pPr>
            <a:lvl3pPr marL="999715" indent="0">
              <a:buNone/>
              <a:defRPr sz="1100"/>
            </a:lvl3pPr>
            <a:lvl4pPr marL="1499573" indent="0">
              <a:buNone/>
              <a:defRPr sz="1000"/>
            </a:lvl4pPr>
            <a:lvl5pPr marL="1999430" indent="0">
              <a:buNone/>
              <a:defRPr sz="1000"/>
            </a:lvl5pPr>
            <a:lvl6pPr marL="2499287" indent="0">
              <a:buNone/>
              <a:defRPr sz="1000"/>
            </a:lvl6pPr>
            <a:lvl7pPr marL="2999145" indent="0">
              <a:buNone/>
              <a:defRPr sz="1000"/>
            </a:lvl7pPr>
            <a:lvl8pPr marL="3499002" indent="0">
              <a:buNone/>
              <a:defRPr sz="1000"/>
            </a:lvl8pPr>
            <a:lvl9pPr marL="399886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1345" y="5040630"/>
            <a:ext cx="6156960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1345" y="643414"/>
            <a:ext cx="6156960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9857" indent="0">
              <a:buNone/>
              <a:defRPr sz="3100"/>
            </a:lvl2pPr>
            <a:lvl3pPr marL="999715" indent="0">
              <a:buNone/>
              <a:defRPr sz="2600"/>
            </a:lvl3pPr>
            <a:lvl4pPr marL="1499573" indent="0">
              <a:buNone/>
              <a:defRPr sz="2200"/>
            </a:lvl4pPr>
            <a:lvl5pPr marL="1999430" indent="0">
              <a:buNone/>
              <a:defRPr sz="2200"/>
            </a:lvl5pPr>
            <a:lvl6pPr marL="2499287" indent="0">
              <a:buNone/>
              <a:defRPr sz="2200"/>
            </a:lvl6pPr>
            <a:lvl7pPr marL="2999145" indent="0">
              <a:buNone/>
              <a:defRPr sz="2200"/>
            </a:lvl7pPr>
            <a:lvl8pPr marL="3499002" indent="0">
              <a:buNone/>
              <a:defRPr sz="2200"/>
            </a:lvl8pPr>
            <a:lvl9pPr marL="3998860" indent="0">
              <a:buNone/>
              <a:defRPr sz="22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1345" y="5635706"/>
            <a:ext cx="6156960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9857" indent="0">
              <a:buNone/>
              <a:defRPr sz="1300"/>
            </a:lvl2pPr>
            <a:lvl3pPr marL="999715" indent="0">
              <a:buNone/>
              <a:defRPr sz="1100"/>
            </a:lvl3pPr>
            <a:lvl4pPr marL="1499573" indent="0">
              <a:buNone/>
              <a:defRPr sz="1000"/>
            </a:lvl4pPr>
            <a:lvl5pPr marL="1999430" indent="0">
              <a:buNone/>
              <a:defRPr sz="1000"/>
            </a:lvl5pPr>
            <a:lvl6pPr marL="2499287" indent="0">
              <a:buNone/>
              <a:defRPr sz="1000"/>
            </a:lvl6pPr>
            <a:lvl7pPr marL="2999145" indent="0">
              <a:buNone/>
              <a:defRPr sz="1000"/>
            </a:lvl7pPr>
            <a:lvl8pPr marL="3499002" indent="0">
              <a:buNone/>
              <a:defRPr sz="1000"/>
            </a:lvl8pPr>
            <a:lvl9pPr marL="399886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513081" y="288370"/>
            <a:ext cx="9235440" cy="1200150"/>
          </a:xfrm>
          <a:prstGeom prst="rect">
            <a:avLst/>
          </a:prstGeom>
        </p:spPr>
        <p:txBody>
          <a:bodyPr vert="horz" lIns="99971" tIns="49986" rIns="99971" bIns="49986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3081" y="1680210"/>
            <a:ext cx="9235440" cy="4752261"/>
          </a:xfrm>
          <a:prstGeom prst="rect">
            <a:avLst/>
          </a:prstGeom>
        </p:spPr>
        <p:txBody>
          <a:bodyPr vert="horz" lIns="99971" tIns="49986" rIns="99971" bIns="49986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513080" y="6674168"/>
            <a:ext cx="2394373" cy="383381"/>
          </a:xfrm>
          <a:prstGeom prst="rect">
            <a:avLst/>
          </a:prstGeom>
        </p:spPr>
        <p:txBody>
          <a:bodyPr vert="horz" lIns="99971" tIns="49986" rIns="99971" bIns="4998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6B14-6BED-4833-AAAF-24FCCDD3AE13}" type="datetimeFigureOut">
              <a:rPr lang="tr-TR" smtClean="0"/>
              <a:pPr/>
              <a:t>14.03.2012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506047" y="6674168"/>
            <a:ext cx="3249507" cy="383381"/>
          </a:xfrm>
          <a:prstGeom prst="rect">
            <a:avLst/>
          </a:prstGeom>
        </p:spPr>
        <p:txBody>
          <a:bodyPr vert="horz" lIns="99971" tIns="49986" rIns="99971" bIns="4998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354147" y="6674168"/>
            <a:ext cx="2394373" cy="383381"/>
          </a:xfrm>
          <a:prstGeom prst="rect">
            <a:avLst/>
          </a:prstGeom>
        </p:spPr>
        <p:txBody>
          <a:bodyPr vert="horz" lIns="99971" tIns="49986" rIns="99971" bIns="4998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08E6-30F1-43B8-B1DF-889DDBC22BE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971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893" indent="-374893" algn="l" defTabSz="99971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269" indent="-312411" algn="l" defTabSz="99971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644" indent="-249929" algn="l" defTabSz="9997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9501" indent="-249929" algn="l" defTabSz="99971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9359" indent="-249929" algn="l" defTabSz="99971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9216" indent="-249929" algn="l" defTabSz="9997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9073" indent="-249929" algn="l" defTabSz="9997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931" indent="-249929" algn="l" defTabSz="9997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8789" indent="-249929" algn="l" defTabSz="9997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9857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9715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9573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9430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287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9145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9002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8860" algn="l" defTabSz="999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olimpeks-logo"/>
          <p:cNvPicPr>
            <a:picLocks noChangeAspect="1" noChangeArrowheads="1"/>
          </p:cNvPicPr>
          <p:nvPr/>
        </p:nvPicPr>
        <p:blipFill>
          <a:blip r:embed="rId3" cstate="print"/>
          <a:srcRect l="10881" r="10941" b="3722"/>
          <a:stretch>
            <a:fillRect/>
          </a:stretch>
        </p:blipFill>
        <p:spPr bwMode="auto">
          <a:xfrm>
            <a:off x="0" y="0"/>
            <a:ext cx="1654629" cy="116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olimpeks-logo"/>
          <p:cNvPicPr>
            <a:picLocks noChangeAspect="1" noChangeArrowheads="1"/>
          </p:cNvPicPr>
          <p:nvPr/>
        </p:nvPicPr>
        <p:blipFill>
          <a:blip r:embed="rId3" cstate="print"/>
          <a:srcRect l="10881" r="10941" b="3722"/>
          <a:stretch>
            <a:fillRect/>
          </a:stretch>
        </p:blipFill>
        <p:spPr bwMode="auto">
          <a:xfrm>
            <a:off x="8606971" y="0"/>
            <a:ext cx="1654629" cy="116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9 Metin kutusu"/>
          <p:cNvSpPr txBox="1"/>
          <p:nvPr/>
        </p:nvSpPr>
        <p:spPr>
          <a:xfrm>
            <a:off x="5913048" y="5403069"/>
            <a:ext cx="3566232" cy="137873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9971" tIns="49986" rIns="99971" bIns="49986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100" b="1" dirty="0" err="1" smtClean="0">
                <a:latin typeface="Franklin Gothic Medium Cond" pitchFamily="34" charset="0"/>
                <a:cs typeface="Aharoni" pitchFamily="2" charset="-79"/>
              </a:rPr>
              <a:t>Flat</a:t>
            </a:r>
            <a:r>
              <a:rPr lang="tr-TR" sz="2100" b="1" dirty="0" smtClean="0">
                <a:latin typeface="Franklin Gothic Medium Cond" pitchFamily="34" charset="0"/>
                <a:cs typeface="Aharoni" pitchFamily="2" charset="-79"/>
              </a:rPr>
              <a:t>  </a:t>
            </a:r>
            <a:r>
              <a:rPr lang="tr-TR" sz="2100" b="1" dirty="0">
                <a:latin typeface="Franklin Gothic Medium Cond" pitchFamily="34" charset="0"/>
                <a:cs typeface="Aharoni" pitchFamily="2" charset="-79"/>
              </a:rPr>
              <a:t>- </a:t>
            </a:r>
            <a:r>
              <a:rPr lang="tr-TR" sz="2100" b="1" dirty="0" err="1">
                <a:latin typeface="Franklin Gothic Medium Cond" pitchFamily="34" charset="0"/>
                <a:cs typeface="Aharoni" pitchFamily="2" charset="-79"/>
              </a:rPr>
              <a:t>Roof</a:t>
            </a:r>
            <a:r>
              <a:rPr lang="tr-TR" sz="2100" b="1" dirty="0">
                <a:latin typeface="Franklin Gothic Medium Cond" pitchFamily="34" charset="0"/>
                <a:cs typeface="Aharoni" pitchFamily="2" charset="-79"/>
              </a:rPr>
              <a:t> </a:t>
            </a:r>
            <a:endParaRPr lang="tr-TR" sz="2100" b="1" dirty="0" smtClean="0">
              <a:latin typeface="Franklin Gothic Medium Cond" pitchFamily="34" charset="0"/>
              <a:cs typeface="Aharoni" pitchFamily="2" charset="-79"/>
            </a:endParaRPr>
          </a:p>
          <a:p>
            <a:pPr algn="ctr"/>
            <a:r>
              <a:rPr lang="tr-TR" sz="2100" b="1" dirty="0" err="1" smtClean="0">
                <a:latin typeface="Franklin Gothic Medium Cond" pitchFamily="34" charset="0"/>
                <a:cs typeface="Aharoni" pitchFamily="2" charset="-79"/>
              </a:rPr>
              <a:t>Mounting</a:t>
            </a:r>
            <a:r>
              <a:rPr lang="tr-TR" sz="2100" b="1" dirty="0" smtClean="0">
                <a:latin typeface="Franklin Gothic Medium Cond" pitchFamily="34" charset="0"/>
                <a:cs typeface="Aharoni" pitchFamily="2" charset="-79"/>
              </a:rPr>
              <a:t>  </a:t>
            </a:r>
            <a:r>
              <a:rPr lang="tr-TR" sz="2100" b="1" dirty="0">
                <a:latin typeface="Franklin Gothic Medium Cond" pitchFamily="34" charset="0"/>
                <a:cs typeface="Aharoni" pitchFamily="2" charset="-79"/>
              </a:rPr>
              <a:t>Kit </a:t>
            </a:r>
            <a:endParaRPr lang="tr-TR" sz="2100" b="1" dirty="0" smtClean="0">
              <a:latin typeface="Franklin Gothic Medium Cond" pitchFamily="34" charset="0"/>
              <a:cs typeface="Aharoni" pitchFamily="2" charset="-79"/>
            </a:endParaRPr>
          </a:p>
          <a:p>
            <a:pPr algn="ctr"/>
            <a:r>
              <a:rPr lang="tr-TR" sz="2100" b="1" dirty="0" err="1" smtClean="0">
                <a:latin typeface="Franklin Gothic Medium Cond" pitchFamily="34" charset="0"/>
                <a:cs typeface="Aharoni" pitchFamily="2" charset="-79"/>
              </a:rPr>
              <a:t>Manual</a:t>
            </a:r>
            <a:r>
              <a:rPr lang="tr-TR" sz="2100" b="1" dirty="0" smtClean="0">
                <a:latin typeface="Franklin Gothic Medium Cond" pitchFamily="34" charset="0"/>
                <a:cs typeface="Aharoni" pitchFamily="2" charset="-79"/>
              </a:rPr>
              <a:t> </a:t>
            </a:r>
            <a:endParaRPr lang="tr-TR" sz="2100" b="1" dirty="0">
              <a:latin typeface="Franklin Gothic Medium Cond" pitchFamily="34" charset="0"/>
              <a:cs typeface="Aharoni" pitchFamily="2" charset="-79"/>
            </a:endParaRPr>
          </a:p>
          <a:p>
            <a:pPr algn="ctr"/>
            <a:r>
              <a:rPr lang="tr-TR" sz="2100" b="1" dirty="0" err="1" smtClean="0">
                <a:latin typeface="Franklin Gothic Medium Cond" pitchFamily="34" charset="0"/>
                <a:cs typeface="Aharoni" pitchFamily="2" charset="-79"/>
              </a:rPr>
              <a:t>For</a:t>
            </a:r>
            <a:r>
              <a:rPr lang="tr-TR" sz="2100" b="1" dirty="0" smtClean="0">
                <a:latin typeface="Franklin Gothic Medium Cond" pitchFamily="34" charset="0"/>
                <a:cs typeface="Aharoni" pitchFamily="2" charset="-79"/>
              </a:rPr>
              <a:t>  </a:t>
            </a:r>
            <a:r>
              <a:rPr lang="tr-TR" sz="2100" b="1" dirty="0" smtClean="0">
                <a:latin typeface="Franklin Gothic Medium Cond" pitchFamily="34" charset="0"/>
                <a:cs typeface="Aharoni" pitchFamily="2" charset="-79"/>
              </a:rPr>
              <a:t>2,1 </a:t>
            </a:r>
            <a:r>
              <a:rPr lang="tr-TR" sz="2100" b="1" dirty="0" err="1" smtClean="0">
                <a:latin typeface="Franklin Gothic Medium Cond" pitchFamily="34" charset="0"/>
                <a:cs typeface="Aharoni" pitchFamily="2" charset="-79"/>
              </a:rPr>
              <a:t>sqm</a:t>
            </a:r>
            <a:r>
              <a:rPr lang="tr-TR" sz="2100" b="1" dirty="0" smtClean="0">
                <a:latin typeface="Franklin Gothic Medium Cond" pitchFamily="34" charset="0"/>
                <a:cs typeface="Aharoni" pitchFamily="2" charset="-79"/>
              </a:rPr>
              <a:t> </a:t>
            </a:r>
            <a:r>
              <a:rPr lang="tr-TR" sz="2100" b="1" dirty="0" err="1">
                <a:latin typeface="Franklin Gothic Medium Cond" pitchFamily="34" charset="0"/>
                <a:cs typeface="Aharoni" pitchFamily="2" charset="-79"/>
              </a:rPr>
              <a:t>Vertical</a:t>
            </a:r>
            <a:r>
              <a:rPr lang="tr-TR" sz="2100" b="1" dirty="0">
                <a:latin typeface="Franklin Gothic Medium Cond" pitchFamily="34" charset="0"/>
                <a:cs typeface="Aharoni" pitchFamily="2" charset="-79"/>
              </a:rPr>
              <a:t> </a:t>
            </a:r>
            <a:r>
              <a:rPr lang="tr-TR" sz="2100" b="1" dirty="0" err="1">
                <a:latin typeface="Franklin Gothic Medium Cond" pitchFamily="34" charset="0"/>
                <a:cs typeface="Aharoni" pitchFamily="2" charset="-79"/>
              </a:rPr>
              <a:t>Collector</a:t>
            </a:r>
            <a:endParaRPr lang="tr-TR" sz="2100" b="1" dirty="0"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0" name="25 Metin kutusu"/>
          <p:cNvSpPr txBox="1"/>
          <p:nvPr/>
        </p:nvSpPr>
        <p:spPr>
          <a:xfrm>
            <a:off x="773113" y="5403771"/>
            <a:ext cx="2771773" cy="11787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9971" tIns="49986" rIns="99971" bIns="49986" rtlCol="0" anchor="t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100" b="1" dirty="0">
                <a:solidFill>
                  <a:sysClr val="windowText" lastClr="000000"/>
                </a:solidFill>
              </a:rPr>
              <a:t>Solimpeks  Solar </a:t>
            </a:r>
            <a:r>
              <a:rPr lang="tr-TR" sz="1100" b="1" dirty="0" err="1" smtClean="0">
                <a:solidFill>
                  <a:sysClr val="windowText" lastClr="000000"/>
                </a:solidFill>
              </a:rPr>
              <a:t>Energy</a:t>
            </a:r>
            <a:r>
              <a:rPr lang="tr-TR" sz="1100" b="1" dirty="0" smtClean="0">
                <a:solidFill>
                  <a:sysClr val="windowText" lastClr="000000"/>
                </a:solidFill>
              </a:rPr>
              <a:t> Corp.</a:t>
            </a:r>
            <a:endParaRPr lang="tr-TR" sz="1100" b="1" dirty="0">
              <a:solidFill>
                <a:sysClr val="windowText" lastClr="000000"/>
              </a:solidFill>
            </a:endParaRPr>
          </a:p>
          <a:p>
            <a:r>
              <a:rPr lang="tr-TR" sz="1000" dirty="0" smtClean="0"/>
              <a:t>Fevzi Çakmak Mah. Ankara Cad. 10753 </a:t>
            </a:r>
            <a:r>
              <a:rPr lang="tr-TR" sz="1000" dirty="0" err="1" smtClean="0"/>
              <a:t>Sk</a:t>
            </a:r>
            <a:r>
              <a:rPr lang="tr-TR" sz="1000" dirty="0" smtClean="0"/>
              <a:t>. No:3</a:t>
            </a:r>
            <a:br>
              <a:rPr lang="tr-TR" sz="1000" dirty="0" smtClean="0"/>
            </a:br>
            <a:r>
              <a:rPr lang="tr-TR" sz="1000" dirty="0" smtClean="0"/>
              <a:t>Karatay / Konya / TURKEY</a:t>
            </a:r>
            <a:br>
              <a:rPr lang="tr-TR" sz="1000" dirty="0" smtClean="0"/>
            </a:br>
            <a:r>
              <a:rPr lang="tr-TR" sz="1000" dirty="0" smtClean="0">
                <a:solidFill>
                  <a:sysClr val="windowText" lastClr="000000"/>
                </a:solidFill>
              </a:rPr>
              <a:t>Tel</a:t>
            </a:r>
            <a:r>
              <a:rPr lang="tr-TR" sz="1000" dirty="0">
                <a:solidFill>
                  <a:sysClr val="windowText" lastClr="000000"/>
                </a:solidFill>
              </a:rPr>
              <a:t>: +</a:t>
            </a:r>
            <a:r>
              <a:rPr lang="tr-TR" sz="1000" dirty="0" smtClean="0">
                <a:solidFill>
                  <a:sysClr val="windowText" lastClr="000000"/>
                </a:solidFill>
              </a:rPr>
              <a:t>90.444.06.02</a:t>
            </a:r>
            <a:endParaRPr lang="tr-TR" sz="1000" dirty="0">
              <a:solidFill>
                <a:sysClr val="windowText" lastClr="000000"/>
              </a:solidFill>
            </a:endParaRPr>
          </a:p>
          <a:p>
            <a:r>
              <a:rPr lang="tr-TR" sz="1000" dirty="0" err="1">
                <a:solidFill>
                  <a:sysClr val="windowText" lastClr="000000"/>
                </a:solidFill>
              </a:rPr>
              <a:t>Fax</a:t>
            </a:r>
            <a:r>
              <a:rPr lang="tr-TR" sz="1000" dirty="0">
                <a:solidFill>
                  <a:sysClr val="windowText" lastClr="000000"/>
                </a:solidFill>
              </a:rPr>
              <a:t>: +</a:t>
            </a:r>
            <a:r>
              <a:rPr lang="tr-TR" sz="1000" dirty="0" smtClean="0">
                <a:solidFill>
                  <a:sysClr val="windowText" lastClr="000000"/>
                </a:solidFill>
              </a:rPr>
              <a:t>90.444.06.08</a:t>
            </a:r>
            <a:endParaRPr lang="tr-TR" sz="1000" dirty="0">
              <a:solidFill>
                <a:sysClr val="windowText" lastClr="000000"/>
              </a:solidFill>
            </a:endParaRPr>
          </a:p>
          <a:p>
            <a:r>
              <a:rPr lang="tr-TR" sz="1000" dirty="0">
                <a:solidFill>
                  <a:sysClr val="windowText" lastClr="000000"/>
                </a:solidFill>
              </a:rPr>
              <a:t>www.</a:t>
            </a:r>
            <a:r>
              <a:rPr lang="tr-TR" sz="1000" dirty="0" err="1">
                <a:solidFill>
                  <a:sysClr val="windowText" lastClr="000000"/>
                </a:solidFill>
              </a:rPr>
              <a:t>solimpeks</a:t>
            </a:r>
            <a:r>
              <a:rPr lang="tr-TR" sz="1000" dirty="0">
                <a:solidFill>
                  <a:sysClr val="windowText" lastClr="000000"/>
                </a:solidFill>
              </a:rPr>
              <a:t>.com</a:t>
            </a:r>
          </a:p>
          <a:p>
            <a:r>
              <a:rPr lang="tr-TR" sz="1000" dirty="0" err="1">
                <a:solidFill>
                  <a:sysClr val="windowText" lastClr="000000"/>
                </a:solidFill>
              </a:rPr>
              <a:t>info</a:t>
            </a:r>
            <a:r>
              <a:rPr lang="tr-TR" sz="1000" dirty="0">
                <a:solidFill>
                  <a:sysClr val="windowText" lastClr="000000"/>
                </a:solidFill>
              </a:rPr>
              <a:t>@</a:t>
            </a:r>
            <a:r>
              <a:rPr lang="tr-TR" sz="1000" dirty="0" err="1">
                <a:solidFill>
                  <a:sysClr val="windowText" lastClr="000000"/>
                </a:solidFill>
              </a:rPr>
              <a:t>solimpeks</a:t>
            </a:r>
            <a:r>
              <a:rPr lang="tr-TR" sz="1000" dirty="0">
                <a:solidFill>
                  <a:sysClr val="windowText" lastClr="000000"/>
                </a:solidFill>
              </a:rPr>
              <a:t>.com</a:t>
            </a:r>
          </a:p>
          <a:p>
            <a:endParaRPr lang="tr-TR" sz="10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2" descr="C:\Users\packard bell\Desktop\düz çatı 3.BMP"/>
          <p:cNvPicPr>
            <a:picLocks noChangeAspect="1" noChangeArrowheads="1"/>
          </p:cNvPicPr>
          <p:nvPr/>
        </p:nvPicPr>
        <p:blipFill>
          <a:blip r:embed="rId4" cstate="print">
            <a:lum bright="5000" contrast="5000"/>
          </a:blip>
          <a:srcRect l="25837" r="27682"/>
          <a:stretch>
            <a:fillRect/>
          </a:stretch>
        </p:blipFill>
        <p:spPr bwMode="auto">
          <a:xfrm>
            <a:off x="518160" y="1442850"/>
            <a:ext cx="3751525" cy="3795951"/>
          </a:xfrm>
          <a:prstGeom prst="rect">
            <a:avLst/>
          </a:prstGeom>
          <a:noFill/>
        </p:spPr>
      </p:pic>
      <p:pic>
        <p:nvPicPr>
          <p:cNvPr id="15" name="Picture 5" descr="C:\Users\packard bell\Desktop\düz çatı 4...BMP"/>
          <p:cNvPicPr>
            <a:picLocks noChangeAspect="1" noChangeArrowheads="1"/>
          </p:cNvPicPr>
          <p:nvPr/>
        </p:nvPicPr>
        <p:blipFill>
          <a:blip r:embed="rId5" cstate="print">
            <a:lum bright="5000" contrast="5000"/>
          </a:blip>
          <a:srcRect l="30450" r="28605"/>
          <a:stretch>
            <a:fillRect/>
          </a:stretch>
        </p:blipFill>
        <p:spPr bwMode="auto">
          <a:xfrm>
            <a:off x="6103565" y="1401924"/>
            <a:ext cx="3304595" cy="379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1" y="5322866"/>
            <a:ext cx="1289050" cy="1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Resim" descr="ft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690836"/>
            <a:ext cx="1100984" cy="510064"/>
          </a:xfrm>
          <a:prstGeom prst="rect">
            <a:avLst/>
          </a:prstGeom>
        </p:spPr>
      </p:pic>
      <p:pic>
        <p:nvPicPr>
          <p:cNvPr id="24" name="23 Resim" descr="ft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0616" y="6690836"/>
            <a:ext cx="1100984" cy="510064"/>
          </a:xfrm>
          <a:prstGeom prst="rect">
            <a:avLst/>
          </a:prstGeom>
        </p:spPr>
      </p:pic>
      <p:pic>
        <p:nvPicPr>
          <p:cNvPr id="16" name="15 Resim" descr="ö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01243"/>
            <a:ext cx="4168804" cy="4089944"/>
          </a:xfrm>
          <a:prstGeom prst="rect">
            <a:avLst/>
          </a:prstGeom>
        </p:spPr>
      </p:pic>
      <p:pic>
        <p:nvPicPr>
          <p:cNvPr id="7" name="6 Resim" descr="20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1434" y="3146977"/>
            <a:ext cx="3665125" cy="3436412"/>
          </a:xfrm>
          <a:prstGeom prst="rect">
            <a:avLst/>
          </a:prstGeom>
        </p:spPr>
      </p:pic>
      <p:cxnSp>
        <p:nvCxnSpPr>
          <p:cNvPr id="12" name="11 Düz Ok Bağlayıcısı"/>
          <p:cNvCxnSpPr>
            <a:stCxn id="82" idx="0"/>
          </p:cNvCxnSpPr>
          <p:nvPr/>
        </p:nvCxnSpPr>
        <p:spPr>
          <a:xfrm rot="16200000" flipV="1">
            <a:off x="2798025" y="3729778"/>
            <a:ext cx="495298" cy="22394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21 Resim" descr="3-1.bmp"/>
          <p:cNvPicPr>
            <a:picLocks noChangeAspect="1"/>
          </p:cNvPicPr>
          <p:nvPr/>
        </p:nvPicPr>
        <p:blipFill>
          <a:blip r:embed="rId7" cstate="print"/>
          <a:srcRect b="-12417"/>
          <a:stretch>
            <a:fillRect/>
          </a:stretch>
        </p:blipFill>
        <p:spPr>
          <a:xfrm>
            <a:off x="3455528" y="302685"/>
            <a:ext cx="1737002" cy="1370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5" name="34 Düz Ok Bağlayıcısı"/>
          <p:cNvCxnSpPr/>
          <p:nvPr/>
        </p:nvCxnSpPr>
        <p:spPr>
          <a:xfrm rot="5400000">
            <a:off x="3840241" y="1384154"/>
            <a:ext cx="375049" cy="801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47 Düz Ok Bağlayıcısı"/>
          <p:cNvCxnSpPr>
            <a:stCxn id="82" idx="0"/>
          </p:cNvCxnSpPr>
          <p:nvPr/>
        </p:nvCxnSpPr>
        <p:spPr>
          <a:xfrm rot="5400000" flipH="1" flipV="1">
            <a:off x="3191724" y="3656977"/>
            <a:ext cx="398345" cy="46650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68 Düz Ok Bağlayıcısı"/>
          <p:cNvCxnSpPr>
            <a:stCxn id="83" idx="2"/>
          </p:cNvCxnSpPr>
          <p:nvPr/>
        </p:nvCxnSpPr>
        <p:spPr>
          <a:xfrm rot="16200000" flipH="1">
            <a:off x="1359323" y="1702223"/>
            <a:ext cx="522848" cy="873306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70 Düz Ok Bağlayıcısı"/>
          <p:cNvCxnSpPr>
            <a:stCxn id="83" idx="2"/>
          </p:cNvCxnSpPr>
          <p:nvPr/>
        </p:nvCxnSpPr>
        <p:spPr>
          <a:xfrm rot="16200000" flipH="1">
            <a:off x="806873" y="2254673"/>
            <a:ext cx="932426" cy="17798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81 Yuvarlatılmış Dikdörtgen"/>
          <p:cNvSpPr/>
          <p:nvPr/>
        </p:nvSpPr>
        <p:spPr>
          <a:xfrm>
            <a:off x="2987892" y="4089399"/>
            <a:ext cx="339508" cy="177985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b="1" dirty="0" smtClean="0"/>
              <a:t>1R</a:t>
            </a:r>
            <a:endParaRPr lang="tr-TR" sz="1500" b="1" dirty="0"/>
          </a:p>
        </p:txBody>
      </p:sp>
      <p:sp>
        <p:nvSpPr>
          <p:cNvPr id="83" name="82 Yuvarlatılmış Dikdörtgen"/>
          <p:cNvSpPr/>
          <p:nvPr/>
        </p:nvSpPr>
        <p:spPr>
          <a:xfrm>
            <a:off x="1021987" y="1676400"/>
            <a:ext cx="324213" cy="201052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b="1" dirty="0" smtClean="0"/>
              <a:t>1L</a:t>
            </a:r>
            <a:endParaRPr lang="tr-TR" sz="1500" b="1" dirty="0"/>
          </a:p>
        </p:txBody>
      </p:sp>
      <p:sp>
        <p:nvSpPr>
          <p:cNvPr id="97" name="96 Yuvarlatılmış Dikdörtgen"/>
          <p:cNvSpPr/>
          <p:nvPr/>
        </p:nvSpPr>
        <p:spPr>
          <a:xfrm>
            <a:off x="1288681" y="4216400"/>
            <a:ext cx="324219" cy="234289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b="1" dirty="0" smtClean="0"/>
              <a:t>5D</a:t>
            </a:r>
            <a:endParaRPr lang="tr-TR" sz="1500" b="1" dirty="0"/>
          </a:p>
        </p:txBody>
      </p:sp>
      <p:sp>
        <p:nvSpPr>
          <p:cNvPr id="105" name="104 Yuvarlatılmış Dikdörtgen"/>
          <p:cNvSpPr/>
          <p:nvPr/>
        </p:nvSpPr>
        <p:spPr>
          <a:xfrm>
            <a:off x="2335422" y="1116514"/>
            <a:ext cx="400846" cy="225030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b="1" dirty="0" smtClean="0"/>
              <a:t>5U</a:t>
            </a:r>
            <a:endParaRPr lang="tr-TR" sz="1500" b="1" dirty="0"/>
          </a:p>
        </p:txBody>
      </p:sp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44437">
            <a:off x="1726949" y="4412194"/>
            <a:ext cx="330451" cy="32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444437">
            <a:off x="2921464" y="1188475"/>
            <a:ext cx="257981" cy="2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3" name="132 Düz Ok Bağlayıcısı"/>
          <p:cNvCxnSpPr>
            <a:stCxn id="139" idx="0"/>
          </p:cNvCxnSpPr>
          <p:nvPr/>
        </p:nvCxnSpPr>
        <p:spPr>
          <a:xfrm rot="16200000" flipV="1">
            <a:off x="6251815" y="5100125"/>
            <a:ext cx="202058" cy="171719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135 Düz Ok Bağlayıcısı"/>
          <p:cNvCxnSpPr>
            <a:stCxn id="139" idx="0"/>
          </p:cNvCxnSpPr>
          <p:nvPr/>
        </p:nvCxnSpPr>
        <p:spPr>
          <a:xfrm rot="5400000" flipH="1" flipV="1">
            <a:off x="6446963" y="5054394"/>
            <a:ext cx="224360" cy="24088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138 Yuvarlatılmış Dikdörtgen"/>
          <p:cNvSpPr/>
          <p:nvPr/>
        </p:nvSpPr>
        <p:spPr>
          <a:xfrm>
            <a:off x="6224326" y="5287014"/>
            <a:ext cx="428753" cy="213900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 smtClean="0"/>
              <a:t>3R</a:t>
            </a:r>
            <a:endParaRPr lang="tr-TR" dirty="0"/>
          </a:p>
        </p:txBody>
      </p:sp>
      <p:cxnSp>
        <p:nvCxnSpPr>
          <p:cNvPr id="177" name="176 Düz Ok Bağlayıcısı"/>
          <p:cNvCxnSpPr/>
          <p:nvPr/>
        </p:nvCxnSpPr>
        <p:spPr>
          <a:xfrm rot="5400000" flipH="1" flipV="1">
            <a:off x="7786919" y="5563042"/>
            <a:ext cx="912452" cy="3839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1" name="260 Resim" descr="9-1.bmp"/>
          <p:cNvPicPr>
            <a:picLocks noChangeAspect="1"/>
          </p:cNvPicPr>
          <p:nvPr/>
        </p:nvPicPr>
        <p:blipFill>
          <a:blip r:embed="rId10" cstate="print"/>
          <a:srcRect l="40753" t="18309" r="35438" b="37800"/>
          <a:stretch>
            <a:fillRect/>
          </a:stretch>
        </p:blipFill>
        <p:spPr>
          <a:xfrm>
            <a:off x="1" y="1879257"/>
            <a:ext cx="1070566" cy="1384643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3155" y="5410200"/>
            <a:ext cx="1736732" cy="104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1" name="280 Düz Ok Bağlayıcısı"/>
          <p:cNvCxnSpPr>
            <a:endCxn id="16" idx="2"/>
          </p:cNvCxnSpPr>
          <p:nvPr/>
        </p:nvCxnSpPr>
        <p:spPr>
          <a:xfrm flipV="1">
            <a:off x="1600200" y="5491187"/>
            <a:ext cx="484202" cy="300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286 Düz Ok Bağlayıcısı"/>
          <p:cNvCxnSpPr/>
          <p:nvPr/>
        </p:nvCxnSpPr>
        <p:spPr>
          <a:xfrm flipV="1">
            <a:off x="914400" y="3048000"/>
            <a:ext cx="1085850" cy="47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" name="50 Düz Ok Bağlayıcısı"/>
          <p:cNvCxnSpPr>
            <a:stCxn id="367" idx="2"/>
          </p:cNvCxnSpPr>
          <p:nvPr/>
        </p:nvCxnSpPr>
        <p:spPr>
          <a:xfrm rot="5400000">
            <a:off x="3864603" y="5532495"/>
            <a:ext cx="572406" cy="12280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50 Düz Ok Bağlayıcısı"/>
          <p:cNvCxnSpPr>
            <a:stCxn id="366" idx="0"/>
          </p:cNvCxnSpPr>
          <p:nvPr/>
        </p:nvCxnSpPr>
        <p:spPr>
          <a:xfrm rot="16200000" flipV="1">
            <a:off x="4027606" y="1535003"/>
            <a:ext cx="749296" cy="1176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5" name="344 Resim" descr="23.bmp"/>
          <p:cNvPicPr>
            <a:picLocks noChangeAspect="1"/>
          </p:cNvPicPr>
          <p:nvPr/>
        </p:nvPicPr>
        <p:blipFill>
          <a:blip r:embed="rId12" cstate="print"/>
          <a:srcRect l="36766" t="23034" r="45183" b="9450"/>
          <a:stretch>
            <a:fillRect/>
          </a:stretch>
        </p:blipFill>
        <p:spPr>
          <a:xfrm>
            <a:off x="5815379" y="5747658"/>
            <a:ext cx="630977" cy="1453242"/>
          </a:xfrm>
          <a:prstGeom prst="rect">
            <a:avLst/>
          </a:prstGeom>
        </p:spPr>
      </p:pic>
      <p:sp>
        <p:nvSpPr>
          <p:cNvPr id="366" name="365 Yuvarlatılmış Dikdörtgen"/>
          <p:cNvSpPr/>
          <p:nvPr/>
        </p:nvSpPr>
        <p:spPr>
          <a:xfrm>
            <a:off x="4197803" y="1968499"/>
            <a:ext cx="526597" cy="203201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dirty="0" err="1" smtClean="0"/>
              <a:t>Clamp</a:t>
            </a:r>
            <a:endParaRPr lang="tr-TR" sz="1500" dirty="0"/>
          </a:p>
        </p:txBody>
      </p:sp>
      <p:sp>
        <p:nvSpPr>
          <p:cNvPr id="367" name="366 Yuvarlatılmış Dikdörtgen"/>
          <p:cNvSpPr/>
          <p:nvPr/>
        </p:nvSpPr>
        <p:spPr>
          <a:xfrm>
            <a:off x="3785506" y="4906537"/>
            <a:ext cx="853401" cy="401156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dirty="0" err="1" smtClean="0"/>
              <a:t>Mounting</a:t>
            </a:r>
            <a:r>
              <a:rPr lang="tr-TR" sz="1500" dirty="0" smtClean="0"/>
              <a:t> </a:t>
            </a:r>
            <a:r>
              <a:rPr lang="tr-TR" sz="1500" dirty="0" err="1" smtClean="0"/>
              <a:t>Shoe</a:t>
            </a:r>
            <a:endParaRPr lang="tr-TR" sz="1500" dirty="0"/>
          </a:p>
        </p:txBody>
      </p:sp>
      <p:pic>
        <p:nvPicPr>
          <p:cNvPr id="410" name="409 Resim" descr="22.bmp"/>
          <p:cNvPicPr>
            <a:picLocks noChangeAspect="1"/>
          </p:cNvPicPr>
          <p:nvPr/>
        </p:nvPicPr>
        <p:blipFill>
          <a:blip r:embed="rId13" cstate="print"/>
          <a:srcRect l="39103" t="45996" r="652" b="4181"/>
          <a:stretch>
            <a:fillRect/>
          </a:stretch>
        </p:blipFill>
        <p:spPr>
          <a:xfrm>
            <a:off x="8663214" y="3609273"/>
            <a:ext cx="1446299" cy="1250180"/>
          </a:xfrm>
          <a:prstGeom prst="rect">
            <a:avLst/>
          </a:prstGeom>
        </p:spPr>
      </p:pic>
      <p:cxnSp>
        <p:nvCxnSpPr>
          <p:cNvPr id="419" name="418 Düz Ok Bağlayıcısı"/>
          <p:cNvCxnSpPr/>
          <p:nvPr/>
        </p:nvCxnSpPr>
        <p:spPr>
          <a:xfrm rot="10800000" flipV="1">
            <a:off x="6458858" y="5849257"/>
            <a:ext cx="769256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429 Düz Ok Bağlayıcısı"/>
          <p:cNvCxnSpPr>
            <a:stCxn id="410" idx="1"/>
          </p:cNvCxnSpPr>
          <p:nvPr/>
        </p:nvCxnSpPr>
        <p:spPr>
          <a:xfrm flipH="1" flipV="1">
            <a:off x="8287657" y="3947886"/>
            <a:ext cx="375557" cy="2864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443 Düz Ok Bağlayıcısı"/>
          <p:cNvCxnSpPr/>
          <p:nvPr/>
        </p:nvCxnSpPr>
        <p:spPr>
          <a:xfrm rot="16200000" flipV="1">
            <a:off x="8253416" y="4833238"/>
            <a:ext cx="1543049" cy="476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446 Düz Ok Bağlayıcısı"/>
          <p:cNvCxnSpPr/>
          <p:nvPr/>
        </p:nvCxnSpPr>
        <p:spPr>
          <a:xfrm rot="16200000" flipV="1">
            <a:off x="8882063" y="5014210"/>
            <a:ext cx="1143000" cy="28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449 Düz Ok Bağlayıcısı"/>
          <p:cNvCxnSpPr/>
          <p:nvPr/>
        </p:nvCxnSpPr>
        <p:spPr>
          <a:xfrm rot="16200000" flipV="1">
            <a:off x="9405940" y="5090412"/>
            <a:ext cx="847724" cy="1333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468 Düz Ok Bağlayıcısı"/>
          <p:cNvCxnSpPr/>
          <p:nvPr/>
        </p:nvCxnSpPr>
        <p:spPr>
          <a:xfrm rot="16200000" flipV="1">
            <a:off x="1919288" y="3938587"/>
            <a:ext cx="1835149" cy="12350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9" name="478 Düz Ok Bağlayıcısı"/>
          <p:cNvCxnSpPr>
            <a:stCxn id="86" idx="0"/>
          </p:cNvCxnSpPr>
          <p:nvPr/>
        </p:nvCxnSpPr>
        <p:spPr>
          <a:xfrm rot="16200000" flipV="1">
            <a:off x="6295325" y="6241656"/>
            <a:ext cx="364216" cy="459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71 Düz Ok Bağlayıcısı"/>
          <p:cNvCxnSpPr>
            <a:stCxn id="92" idx="3"/>
          </p:cNvCxnSpPr>
          <p:nvPr/>
        </p:nvCxnSpPr>
        <p:spPr>
          <a:xfrm flipV="1">
            <a:off x="5620844" y="6030915"/>
            <a:ext cx="503731" cy="3323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107 Yuvarlatılmış Dikdörtgen"/>
          <p:cNvSpPr/>
          <p:nvPr/>
        </p:nvSpPr>
        <p:spPr>
          <a:xfrm>
            <a:off x="1861456" y="6575425"/>
            <a:ext cx="954769" cy="438150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dirty="0" err="1" smtClean="0">
                <a:solidFill>
                  <a:sysClr val="windowText" lastClr="000000"/>
                </a:solidFill>
              </a:rPr>
              <a:t>Mounting</a:t>
            </a:r>
            <a:r>
              <a:rPr lang="tr-TR" sz="1500" dirty="0" smtClean="0">
                <a:solidFill>
                  <a:sysClr val="windowText" lastClr="000000"/>
                </a:solidFill>
              </a:rPr>
              <a:t> hole</a:t>
            </a:r>
            <a:endParaRPr lang="tr-TR" sz="1500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109 Düz Ok Bağlayıcısı"/>
          <p:cNvCxnSpPr>
            <a:stCxn id="97" idx="2"/>
          </p:cNvCxnSpPr>
          <p:nvPr/>
        </p:nvCxnSpPr>
        <p:spPr>
          <a:xfrm rot="5400000">
            <a:off x="1217192" y="4538426"/>
            <a:ext cx="321337" cy="145863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116 Düz Ok Bağlayıcısı"/>
          <p:cNvCxnSpPr>
            <a:stCxn id="105" idx="2"/>
          </p:cNvCxnSpPr>
          <p:nvPr/>
        </p:nvCxnSpPr>
        <p:spPr>
          <a:xfrm rot="5400000">
            <a:off x="2405420" y="1469775"/>
            <a:ext cx="258656" cy="219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139 Düz Ok Bağlayıcısı"/>
          <p:cNvCxnSpPr/>
          <p:nvPr/>
        </p:nvCxnSpPr>
        <p:spPr>
          <a:xfrm flipV="1">
            <a:off x="2806700" y="6337302"/>
            <a:ext cx="381000" cy="2539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144 Yuvarlatılmış Dikdörtgen"/>
          <p:cNvSpPr/>
          <p:nvPr/>
        </p:nvSpPr>
        <p:spPr>
          <a:xfrm>
            <a:off x="2375807" y="5636078"/>
            <a:ext cx="570593" cy="218621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dirty="0" err="1" smtClean="0"/>
              <a:t>Screw</a:t>
            </a:r>
            <a:endParaRPr lang="tr-TR" sz="1500" dirty="0"/>
          </a:p>
        </p:txBody>
      </p:sp>
      <p:cxnSp>
        <p:nvCxnSpPr>
          <p:cNvPr id="146" name="145 Düz Ok Bağlayıcısı"/>
          <p:cNvCxnSpPr>
            <a:stCxn id="145" idx="3"/>
          </p:cNvCxnSpPr>
          <p:nvPr/>
        </p:nvCxnSpPr>
        <p:spPr>
          <a:xfrm flipV="1">
            <a:off x="2946400" y="5715000"/>
            <a:ext cx="228600" cy="30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151 Yuvarlatılmış Dikdörtgen"/>
          <p:cNvSpPr/>
          <p:nvPr/>
        </p:nvSpPr>
        <p:spPr>
          <a:xfrm>
            <a:off x="3645807" y="6601279"/>
            <a:ext cx="456293" cy="205922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dirty="0" err="1" smtClean="0"/>
              <a:t>Nut</a:t>
            </a:r>
            <a:endParaRPr lang="tr-TR" sz="1500" dirty="0"/>
          </a:p>
        </p:txBody>
      </p:sp>
      <p:cxnSp>
        <p:nvCxnSpPr>
          <p:cNvPr id="153" name="152 Düz Ok Bağlayıcısı"/>
          <p:cNvCxnSpPr>
            <a:stCxn id="152" idx="0"/>
          </p:cNvCxnSpPr>
          <p:nvPr/>
        </p:nvCxnSpPr>
        <p:spPr>
          <a:xfrm rot="5400000" flipH="1" flipV="1">
            <a:off x="3830638" y="6367917"/>
            <a:ext cx="276679" cy="190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82075" y="5566090"/>
            <a:ext cx="448770" cy="49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36100" y="5580948"/>
            <a:ext cx="41569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868776" y="5599998"/>
            <a:ext cx="39282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99148" y="6653328"/>
            <a:ext cx="41569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31824" y="6643803"/>
            <a:ext cx="39282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88 Düz Bağlayıcı"/>
          <p:cNvCxnSpPr/>
          <p:nvPr/>
        </p:nvCxnSpPr>
        <p:spPr>
          <a:xfrm>
            <a:off x="6523463" y="6623824"/>
            <a:ext cx="423747" cy="223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39191" y="6099717"/>
            <a:ext cx="481653" cy="52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8" descr="solimpeks-logo"/>
          <p:cNvPicPr>
            <a:picLocks noChangeAspect="1" noChangeArrowheads="1"/>
          </p:cNvPicPr>
          <p:nvPr/>
        </p:nvPicPr>
        <p:blipFill>
          <a:blip r:embed="rId17" cstate="print"/>
          <a:srcRect l="10881" r="10941" b="3722"/>
          <a:stretch>
            <a:fillRect/>
          </a:stretch>
        </p:blipFill>
        <p:spPr bwMode="auto">
          <a:xfrm>
            <a:off x="0" y="0"/>
            <a:ext cx="1085619" cy="7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8" descr="solimpeks-logo"/>
          <p:cNvPicPr>
            <a:picLocks noChangeAspect="1" noChangeArrowheads="1"/>
          </p:cNvPicPr>
          <p:nvPr/>
        </p:nvPicPr>
        <p:blipFill>
          <a:blip r:embed="rId17" cstate="print"/>
          <a:srcRect l="10881" r="10941" b="3722"/>
          <a:stretch>
            <a:fillRect/>
          </a:stretch>
        </p:blipFill>
        <p:spPr bwMode="auto">
          <a:xfrm>
            <a:off x="6489931" y="0"/>
            <a:ext cx="1085619" cy="7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81295" y="6233532"/>
            <a:ext cx="1351522" cy="9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101 Düz Ok Bağlayıcısı"/>
          <p:cNvCxnSpPr>
            <a:stCxn id="83" idx="2"/>
          </p:cNvCxnSpPr>
          <p:nvPr/>
        </p:nvCxnSpPr>
        <p:spPr>
          <a:xfrm rot="16200000" flipH="1">
            <a:off x="1040119" y="2021426"/>
            <a:ext cx="943806" cy="655857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105 Düz Ok Bağlayıcısı"/>
          <p:cNvCxnSpPr>
            <a:stCxn id="82" idx="0"/>
          </p:cNvCxnSpPr>
          <p:nvPr/>
        </p:nvCxnSpPr>
        <p:spPr>
          <a:xfrm rot="5400000" flipH="1" flipV="1">
            <a:off x="2795855" y="3428376"/>
            <a:ext cx="1022814" cy="29923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6" name="75 Tablo"/>
          <p:cNvGraphicFramePr>
            <a:graphicFrameLocks noGrp="1"/>
          </p:cNvGraphicFramePr>
          <p:nvPr/>
        </p:nvGraphicFramePr>
        <p:xfrm>
          <a:off x="7677150" y="95961"/>
          <a:ext cx="2501900" cy="2952750"/>
        </p:xfrm>
        <a:graphic>
          <a:graphicData uri="http://schemas.openxmlformats.org/drawingml/2006/table">
            <a:tbl>
              <a:tblPr/>
              <a:tblGrid>
                <a:gridCol w="508645"/>
                <a:gridCol w="257502"/>
                <a:gridCol w="1735753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tr-TR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Collector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2108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Dimensions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1620 X 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1040 X 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 X  25 X 25 mm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1R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1620 X 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1040 X 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 X  25 X 25 mm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screwed pieces of </a:t>
                      </a:r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980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30 X 5 mm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1150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 30 X 30 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1150 X  </a:t>
                      </a:r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X 30 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Screw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M10 X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X 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Mounting</a:t>
                      </a:r>
                      <a:b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 X  40 X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139</Words>
  <Application>Microsoft Office PowerPoint</Application>
  <PresentationFormat>Özel</PresentationFormat>
  <Paragraphs>60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Slayt 1</vt:lpstr>
      <vt:lpstr>Slayt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MEHMET ARMAĞAN</dc:creator>
  <cp:lastModifiedBy>packard bell</cp:lastModifiedBy>
  <cp:revision>140</cp:revision>
  <dcterms:created xsi:type="dcterms:W3CDTF">2008-03-19T14:27:58Z</dcterms:created>
  <dcterms:modified xsi:type="dcterms:W3CDTF">2012-03-14T07:48:36Z</dcterms:modified>
</cp:coreProperties>
</file>